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8"/>
  </p:normalViewPr>
  <p:slideViewPr>
    <p:cSldViewPr snapToGrid="0">
      <p:cViewPr varScale="1">
        <p:scale>
          <a:sx n="119" d="100"/>
          <a:sy n="119" d="100"/>
        </p:scale>
        <p:origin x="31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D278EA-5E3F-B5BF-649D-A3DF63802F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87FF355-6803-4EDF-0483-7D8982BCB0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A53338F-2C4A-5E88-C53D-E54D33FA2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EE06B-9A78-1947-AE34-779058C3890D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FDFD16-A008-8E99-C250-F75F4F24E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B1BD01-926E-E892-8324-184B016C4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3CBFB-73BD-1249-9B63-2046E6C8DA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2405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E76952-5BD2-E20F-8EEF-2DF1B96EE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98C1DD1-ADA6-0E46-0DBD-F93523A738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AECE693-EFB0-8E43-6E29-63F52698F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EE06B-9A78-1947-AE34-779058C3890D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582A6B-1A78-D9C6-E550-9C035E761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2981A3D-DEB9-4F39-4D75-D5B75D9EE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3CBFB-73BD-1249-9B63-2046E6C8DA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5137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ED67252-91FC-C623-C717-DE1A735AB2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B1A8092-E5B3-4DF0-F9E0-49DF25CC10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FCD2EE2-267A-737B-1849-8BCFB3293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EE06B-9A78-1947-AE34-779058C3890D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5D23A4-7F9D-C8E8-DFE2-1333C64D8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1F9425-16A3-ADF9-E05C-2A62EDE34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3CBFB-73BD-1249-9B63-2046E6C8DA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82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C8EA05-0069-611E-90E2-6590AB57B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8C171C7-7DC4-7445-B267-B58844984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006818-AB0B-AF71-032D-CC8AC0B7D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EE06B-9A78-1947-AE34-779058C3890D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75B7CC2-2F05-B0E8-56FB-ADE59B90B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46DECD-7D55-6B7E-EAB1-1C18CD1CF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3CBFB-73BD-1249-9B63-2046E6C8DA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3356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B1E7B8-ADFC-0E7E-6EDD-E3D4B7F31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1F392F-FAD1-BE5A-4EE5-5269AB6572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D10DC0-2259-A7AB-9A76-C1CC738DA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EE06B-9A78-1947-AE34-779058C3890D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BE85A3-0C59-D9F2-A44C-DF68813A1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726269A-C053-15BD-5FCA-4A5CE7B31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3CBFB-73BD-1249-9B63-2046E6C8DA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56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C81E07-0330-94A3-7B7B-5308EA791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18AA423-5C49-C449-1777-424562284B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BD480D2-89E5-7968-BB0E-5E684D7E36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BC7D12F-617D-E06A-AC30-DE7C10736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EE06B-9A78-1947-AE34-779058C3890D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1DFEF21-B8FD-BA7E-E462-FE887FD91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1DB0BA2-4A07-927C-F38E-0582CB5E9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3CBFB-73BD-1249-9B63-2046E6C8DA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5876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42754C-7A6D-EDD5-FCC9-D63763EE7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8B138E7-8576-58B3-71E3-B9B46D26DA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08595F9-BF6D-07D0-6A0B-3874BABE4B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AC7135C-0FF9-AF9A-0D05-1FDBDC5693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D1B4F6B-FD6C-9644-FCEA-E4D1666D53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4EC52B0-61AB-245A-9BE5-099D7C8E5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EE06B-9A78-1947-AE34-779058C3890D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F42B421-7C91-E561-3E62-549D2A6D1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39DB299-3D01-E80A-01D5-5D739735A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3CBFB-73BD-1249-9B63-2046E6C8DA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1073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95BF72-450B-53F0-DB70-08CF87F02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DD31E81-ED3D-F30C-953C-4D17A0CB8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EE06B-9A78-1947-AE34-779058C3890D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9C2CC7A-AFD8-3C54-0F83-C554DCE8B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B3E6259-F064-6B7B-7542-6CC293A34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3CBFB-73BD-1249-9B63-2046E6C8DA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0656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C3C9F68-FD84-FEFF-4307-315C9AB10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EE06B-9A78-1947-AE34-779058C3890D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31C03A7-F600-769B-7B84-6337B5F98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A446EBE-E143-73AB-DD21-2DF7DC558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3CBFB-73BD-1249-9B63-2046E6C8DA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5108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A150C0-FF88-3D27-9F7F-E224F9426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10E207D-1593-D24C-8956-6518EE3FD9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FD991BC-0786-4586-3AF7-A449200BDF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4C1849E-8E25-D7E9-E59D-67DE8137F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EE06B-9A78-1947-AE34-779058C3890D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2C5E5FF-23EE-4352-286F-4B4B0CCF7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318FB0E-2714-F467-09D6-6E50C05B5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3CBFB-73BD-1249-9B63-2046E6C8DA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025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F2B4F9-1C4E-B802-D6EA-DD2CED169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DF99804-D55A-E045-3E79-C871425C38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886BB67-3F60-67BD-719E-26571F1D8C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DEB8C85-915A-B4E6-C99A-78FA82D57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EE06B-9A78-1947-AE34-779058C3890D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4D976EA-97B8-6711-C4DD-257EC008A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7929B12-66E4-12FC-2A74-0CF53A385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3CBFB-73BD-1249-9B63-2046E6C8DA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5452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C2083C6-1A86-1E16-55C2-246AC3AAB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EDE9F5D-4C19-5DA2-EBBA-93BC79E983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7CD78CC-92C5-DA80-E5A0-8C33B6C0AE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EE06B-9A78-1947-AE34-779058C3890D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315415-A698-F3B5-847F-1D059C5811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9EDBAD-4B4E-BEF8-57A1-AAEBF07626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3CBFB-73BD-1249-9B63-2046E6C8DA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3858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7FB14F-6A39-03C0-C0E5-DE13A404D5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88165"/>
            <a:ext cx="9144000" cy="1168207"/>
          </a:xfrm>
        </p:spPr>
        <p:txBody>
          <a:bodyPr/>
          <a:lstStyle/>
          <a:p>
            <a:r>
              <a:rPr kumimoji="1" lang="en-US" altLang="ja-JP" dirty="0">
                <a:latin typeface="Meiryo" panose="020B0604030504040204" pitchFamily="34" charset="-128"/>
                <a:ea typeface="Meiryo" panose="020B0604030504040204" pitchFamily="34" charset="-128"/>
              </a:rPr>
              <a:t>As-Is</a:t>
            </a:r>
            <a:r>
              <a:rPr kumimoji="1"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のフレームワーク</a:t>
            </a:r>
          </a:p>
        </p:txBody>
      </p:sp>
    </p:spTree>
    <p:extLst>
      <p:ext uri="{BB962C8B-B14F-4D97-AF65-F5344CB8AC3E}">
        <p14:creationId xmlns:p14="http://schemas.microsoft.com/office/powerpoint/2010/main" val="3267947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4DB0003-C0D4-C099-DDD7-4A023F0E9D2D}"/>
              </a:ext>
            </a:extLst>
          </p:cNvPr>
          <p:cNvSpPr/>
          <p:nvPr/>
        </p:nvSpPr>
        <p:spPr>
          <a:xfrm>
            <a:off x="1039842" y="740098"/>
            <a:ext cx="4081351" cy="47950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atin typeface="Meiryo" panose="020B0604030504040204" pitchFamily="34" charset="-128"/>
                <a:ea typeface="Meiryo" panose="020B0604030504040204" pitchFamily="34" charset="-128"/>
              </a:rPr>
              <a:t>As-Is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693C968-1C26-4FF5-A3FD-BA89C2DC3E91}"/>
              </a:ext>
            </a:extLst>
          </p:cNvPr>
          <p:cNvSpPr/>
          <p:nvPr/>
        </p:nvSpPr>
        <p:spPr>
          <a:xfrm>
            <a:off x="1039842" y="1219601"/>
            <a:ext cx="4081350" cy="19849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8D4382F-94FE-5180-9679-174D3AC0A3F3}"/>
              </a:ext>
            </a:extLst>
          </p:cNvPr>
          <p:cNvSpPr txBox="1"/>
          <p:nvPr/>
        </p:nvSpPr>
        <p:spPr>
          <a:xfrm>
            <a:off x="1039840" y="1243015"/>
            <a:ext cx="4081350" cy="14507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ja-JP" sz="1200" dirty="0">
                <a:latin typeface="Meiryo" panose="020B0604030504040204" pitchFamily="34" charset="-128"/>
                <a:ea typeface="Meiryo" panose="020B0604030504040204" pitchFamily="34" charset="-128"/>
              </a:rPr>
              <a:t>XXXXX</a:t>
            </a:r>
          </a:p>
          <a:p>
            <a:pPr marL="171450" indent="-171450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ja-JP" sz="1200" dirty="0">
                <a:latin typeface="Meiryo" panose="020B0604030504040204" pitchFamily="34" charset="-128"/>
                <a:ea typeface="Meiryo" panose="020B0604030504040204" pitchFamily="34" charset="-128"/>
              </a:rPr>
              <a:t>XXXXX</a:t>
            </a:r>
          </a:p>
          <a:p>
            <a:pPr marL="171450" indent="-171450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ja-JP" sz="1200" dirty="0">
                <a:latin typeface="Meiryo" panose="020B0604030504040204" pitchFamily="34" charset="-128"/>
                <a:ea typeface="Meiryo" panose="020B0604030504040204" pitchFamily="34" charset="-128"/>
              </a:rPr>
              <a:t>XXXXX</a:t>
            </a:r>
          </a:p>
          <a:p>
            <a:pPr marL="171450" indent="-171450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ja-JP" sz="1200" dirty="0">
                <a:latin typeface="Meiryo" panose="020B0604030504040204" pitchFamily="34" charset="-128"/>
                <a:ea typeface="Meiryo" panose="020B0604030504040204" pitchFamily="34" charset="-128"/>
              </a:rPr>
              <a:t>XXXXX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endParaRPr kumimoji="1" lang="ja-JP" altLang="en-US" sz="120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652F69E-EF94-08F9-DB70-3A8854439F15}"/>
              </a:ext>
            </a:extLst>
          </p:cNvPr>
          <p:cNvSpPr txBox="1"/>
          <p:nvPr/>
        </p:nvSpPr>
        <p:spPr>
          <a:xfrm>
            <a:off x="1039840" y="391791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テーマ：</a:t>
            </a:r>
            <a:r>
              <a:rPr kumimoji="1" lang="en-US" altLang="ja-JP" dirty="0">
                <a:latin typeface="Meiryo" panose="020B0604030504040204" pitchFamily="34" charset="-128"/>
                <a:ea typeface="Meiryo" panose="020B0604030504040204" pitchFamily="34" charset="-128"/>
              </a:rPr>
              <a:t>XXXX</a:t>
            </a:r>
            <a:endParaRPr kumimoji="1"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6161C9B-14DA-34F9-4969-EAEAF6771851}"/>
              </a:ext>
            </a:extLst>
          </p:cNvPr>
          <p:cNvSpPr/>
          <p:nvPr/>
        </p:nvSpPr>
        <p:spPr>
          <a:xfrm>
            <a:off x="7070807" y="745212"/>
            <a:ext cx="4081351" cy="47950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latin typeface="Meiryo" panose="020B0604030504040204" pitchFamily="34" charset="-128"/>
                <a:ea typeface="Meiryo" panose="020B0604030504040204" pitchFamily="34" charset="-128"/>
              </a:rPr>
              <a:t>To-Be</a:t>
            </a:r>
            <a:endParaRPr kumimoji="1"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CC3A89B-805F-9007-6BB3-E47F36C2F0FC}"/>
              </a:ext>
            </a:extLst>
          </p:cNvPr>
          <p:cNvSpPr/>
          <p:nvPr/>
        </p:nvSpPr>
        <p:spPr>
          <a:xfrm>
            <a:off x="7070807" y="1224715"/>
            <a:ext cx="4081350" cy="19849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13FF10C-46B8-96C7-2837-B3B2AC67E528}"/>
              </a:ext>
            </a:extLst>
          </p:cNvPr>
          <p:cNvSpPr txBox="1"/>
          <p:nvPr/>
        </p:nvSpPr>
        <p:spPr>
          <a:xfrm>
            <a:off x="7070805" y="1248129"/>
            <a:ext cx="4081350" cy="14507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ja-JP" sz="1200" dirty="0">
                <a:latin typeface="Meiryo" panose="020B0604030504040204" pitchFamily="34" charset="-128"/>
                <a:ea typeface="Meiryo" panose="020B0604030504040204" pitchFamily="34" charset="-128"/>
              </a:rPr>
              <a:t>XXXXX</a:t>
            </a:r>
          </a:p>
          <a:p>
            <a:pPr marL="171450" indent="-171450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ja-JP" sz="1200" dirty="0">
                <a:latin typeface="Meiryo" panose="020B0604030504040204" pitchFamily="34" charset="-128"/>
                <a:ea typeface="Meiryo" panose="020B0604030504040204" pitchFamily="34" charset="-128"/>
              </a:rPr>
              <a:t>XXXXX</a:t>
            </a:r>
          </a:p>
          <a:p>
            <a:pPr marL="171450" indent="-171450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ja-JP" sz="1200" dirty="0">
                <a:latin typeface="Meiryo" panose="020B0604030504040204" pitchFamily="34" charset="-128"/>
                <a:ea typeface="Meiryo" panose="020B0604030504040204" pitchFamily="34" charset="-128"/>
              </a:rPr>
              <a:t>XXXXX</a:t>
            </a:r>
          </a:p>
          <a:p>
            <a:pPr marL="171450" indent="-171450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ja-JP" sz="1200" dirty="0">
                <a:latin typeface="Meiryo" panose="020B0604030504040204" pitchFamily="34" charset="-128"/>
                <a:ea typeface="Meiryo" panose="020B0604030504040204" pitchFamily="34" charset="-128"/>
              </a:rPr>
              <a:t>XXXXX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endParaRPr kumimoji="1" lang="ja-JP" altLang="en-US" sz="120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1" name="下矢印 10">
            <a:extLst>
              <a:ext uri="{FF2B5EF4-FFF2-40B4-BE49-F238E27FC236}">
                <a16:creationId xmlns:a16="http://schemas.microsoft.com/office/drawing/2014/main" id="{BD32E420-B75B-183D-E8B3-419B711A24B7}"/>
              </a:ext>
            </a:extLst>
          </p:cNvPr>
          <p:cNvSpPr/>
          <p:nvPr/>
        </p:nvSpPr>
        <p:spPr>
          <a:xfrm>
            <a:off x="2698926" y="3416665"/>
            <a:ext cx="763177" cy="45720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下矢印 11">
            <a:extLst>
              <a:ext uri="{FF2B5EF4-FFF2-40B4-BE49-F238E27FC236}">
                <a16:creationId xmlns:a16="http://schemas.microsoft.com/office/drawing/2014/main" id="{679AF470-A4DC-4E1D-1411-1A4C3BB1DDF2}"/>
              </a:ext>
            </a:extLst>
          </p:cNvPr>
          <p:cNvSpPr/>
          <p:nvPr/>
        </p:nvSpPr>
        <p:spPr>
          <a:xfrm rot="10800000">
            <a:off x="8729897" y="3419769"/>
            <a:ext cx="763177" cy="45720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7B899822-C154-A8D3-A13C-2FAE15509D8D}"/>
              </a:ext>
            </a:extLst>
          </p:cNvPr>
          <p:cNvSpPr/>
          <p:nvPr/>
        </p:nvSpPr>
        <p:spPr>
          <a:xfrm>
            <a:off x="1039840" y="4078442"/>
            <a:ext cx="10121594" cy="10944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0D3EA20-0D22-1111-39F1-AF772F6373DF}"/>
              </a:ext>
            </a:extLst>
          </p:cNvPr>
          <p:cNvSpPr txBox="1"/>
          <p:nvPr/>
        </p:nvSpPr>
        <p:spPr>
          <a:xfrm>
            <a:off x="2519237" y="4175564"/>
            <a:ext cx="8545553" cy="90024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ja-JP" sz="1200" dirty="0">
                <a:latin typeface="Meiryo" panose="020B0604030504040204" pitchFamily="34" charset="-128"/>
                <a:ea typeface="Meiryo" panose="020B0604030504040204" pitchFamily="34" charset="-128"/>
              </a:rPr>
              <a:t>XXXXX</a:t>
            </a:r>
          </a:p>
          <a:p>
            <a:pPr marL="171450" indent="-171450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ja-JP" sz="1200" dirty="0">
                <a:latin typeface="Meiryo" panose="020B0604030504040204" pitchFamily="34" charset="-128"/>
                <a:ea typeface="Meiryo" panose="020B0604030504040204" pitchFamily="34" charset="-128"/>
              </a:rPr>
              <a:t>XXXXX</a:t>
            </a:r>
          </a:p>
          <a:p>
            <a:pPr marL="171450" indent="-171450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ja-JP" sz="1200" dirty="0">
                <a:latin typeface="Meiryo" panose="020B0604030504040204" pitchFamily="34" charset="-128"/>
                <a:ea typeface="Meiryo" panose="020B0604030504040204" pitchFamily="34" charset="-128"/>
              </a:rPr>
              <a:t>XXXXX</a:t>
            </a:r>
          </a:p>
        </p:txBody>
      </p:sp>
      <p:sp>
        <p:nvSpPr>
          <p:cNvPr id="16" name="ホームベース 15">
            <a:extLst>
              <a:ext uri="{FF2B5EF4-FFF2-40B4-BE49-F238E27FC236}">
                <a16:creationId xmlns:a16="http://schemas.microsoft.com/office/drawing/2014/main" id="{CB9E0A71-AE2D-BDC8-EB47-2DDAA913ABC7}"/>
              </a:ext>
            </a:extLst>
          </p:cNvPr>
          <p:cNvSpPr/>
          <p:nvPr/>
        </p:nvSpPr>
        <p:spPr>
          <a:xfrm>
            <a:off x="1039840" y="4078442"/>
            <a:ext cx="1469516" cy="1094490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atin typeface="Meiryo" panose="020B0604030504040204" pitchFamily="34" charset="-128"/>
                <a:ea typeface="Meiryo" panose="020B0604030504040204" pitchFamily="34" charset="-128"/>
              </a:rPr>
              <a:t>Gap</a:t>
            </a:r>
            <a:endParaRPr kumimoji="1"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5767B3AD-C1A8-0FEA-2697-A0893400609D}"/>
              </a:ext>
            </a:extLst>
          </p:cNvPr>
          <p:cNvSpPr/>
          <p:nvPr/>
        </p:nvSpPr>
        <p:spPr>
          <a:xfrm>
            <a:off x="1039840" y="5263999"/>
            <a:ext cx="10121594" cy="10944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4AC17F7-AD39-ECF9-D6B5-B3A16D97EA5C}"/>
              </a:ext>
            </a:extLst>
          </p:cNvPr>
          <p:cNvSpPr txBox="1"/>
          <p:nvPr/>
        </p:nvSpPr>
        <p:spPr>
          <a:xfrm>
            <a:off x="2519237" y="5338819"/>
            <a:ext cx="8545553" cy="90024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ja-JP" sz="1200" dirty="0">
                <a:latin typeface="Meiryo" panose="020B0604030504040204" pitchFamily="34" charset="-128"/>
                <a:ea typeface="Meiryo" panose="020B0604030504040204" pitchFamily="34" charset="-128"/>
              </a:rPr>
              <a:t>XXXXX</a:t>
            </a:r>
          </a:p>
          <a:p>
            <a:pPr marL="171450" indent="-171450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ja-JP" sz="1200" dirty="0">
                <a:latin typeface="Meiryo" panose="020B0604030504040204" pitchFamily="34" charset="-128"/>
                <a:ea typeface="Meiryo" panose="020B0604030504040204" pitchFamily="34" charset="-128"/>
              </a:rPr>
              <a:t>XXXXX</a:t>
            </a:r>
          </a:p>
          <a:p>
            <a:pPr marL="171450" indent="-171450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ja-JP" sz="1200" dirty="0">
                <a:latin typeface="Meiryo" panose="020B0604030504040204" pitchFamily="34" charset="-128"/>
                <a:ea typeface="Meiryo" panose="020B0604030504040204" pitchFamily="34" charset="-128"/>
              </a:rPr>
              <a:t>XXXXX</a:t>
            </a:r>
          </a:p>
        </p:txBody>
      </p:sp>
      <p:sp>
        <p:nvSpPr>
          <p:cNvPr id="19" name="ホームベース 18">
            <a:extLst>
              <a:ext uri="{FF2B5EF4-FFF2-40B4-BE49-F238E27FC236}">
                <a16:creationId xmlns:a16="http://schemas.microsoft.com/office/drawing/2014/main" id="{E749AD98-D0C2-F673-54B5-9E09E183E6E6}"/>
              </a:ext>
            </a:extLst>
          </p:cNvPr>
          <p:cNvSpPr/>
          <p:nvPr/>
        </p:nvSpPr>
        <p:spPr>
          <a:xfrm>
            <a:off x="1039840" y="5263999"/>
            <a:ext cx="1469516" cy="1094490"/>
          </a:xfrm>
          <a:prstGeom prst="homePlat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atin typeface="Meiryo" panose="020B0604030504040204" pitchFamily="34" charset="-128"/>
                <a:ea typeface="Meiryo" panose="020B0604030504040204" pitchFamily="34" charset="-128"/>
              </a:rPr>
              <a:t>Action</a:t>
            </a:r>
            <a:endParaRPr kumimoji="1"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D47330CE-689B-6B5A-C28B-82E3F9334E8B}"/>
              </a:ext>
            </a:extLst>
          </p:cNvPr>
          <p:cNvSpPr/>
          <p:nvPr/>
        </p:nvSpPr>
        <p:spPr>
          <a:xfrm>
            <a:off x="810322" y="287366"/>
            <a:ext cx="10571356" cy="62832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4449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20113</TotalTime>
  <Words>24</Words>
  <Application>Microsoft Macintosh PowerPoint</Application>
  <PresentationFormat>ワイド画面</PresentationFormat>
  <Paragraphs>20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</vt:lpstr>
      <vt:lpstr>游ゴシック</vt:lpstr>
      <vt:lpstr>游ゴシック Light</vt:lpstr>
      <vt:lpstr>Arial</vt:lpstr>
      <vt:lpstr>Wingdings</vt:lpstr>
      <vt:lpstr>Office テーマ</vt:lpstr>
      <vt:lpstr>As-Isのフレームワーク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As-Isのフレームワーク</dc:title>
  <dc:creator>Gohda Tohki</dc:creator>
  <cp:lastModifiedBy>Tohki Gohda</cp:lastModifiedBy>
  <cp:revision>4</cp:revision>
  <dcterms:created xsi:type="dcterms:W3CDTF">2023-09-18T13:56:37Z</dcterms:created>
  <dcterms:modified xsi:type="dcterms:W3CDTF">2023-10-02T13:14:12Z</dcterms:modified>
</cp:coreProperties>
</file>