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281"/>
  </p:normalViewPr>
  <p:slideViewPr>
    <p:cSldViewPr snapToGrid="0">
      <p:cViewPr varScale="1">
        <p:scale>
          <a:sx n="121" d="100"/>
          <a:sy n="121" d="100"/>
        </p:scale>
        <p:origin x="200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7065AA-7C76-4062-105C-C1A5C23FF8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D98D9F6-3802-9256-1675-2323F8CBA5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82CD18-41AF-5698-0AFC-766CFC3A1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1AE6-0E42-6944-97A9-C3D45CC6F3CF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144B05-5154-8EE0-E30B-56DAF78CA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B951D2-7F59-0CD5-8EE0-4223AC82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D2AB-7FF6-424B-BA8F-FD8361E1A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035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569ECC-941E-6579-747E-CDFF8AC8A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0D00DBF-FBF0-4A04-B2A6-564BA7625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E0FBC7-D056-1B82-C354-EC2938F58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1AE6-0E42-6944-97A9-C3D45CC6F3CF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E4D448-B643-DF87-AF4C-BE575E2A6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397B1F-010E-2E88-71E5-E17C30610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D2AB-7FF6-424B-BA8F-FD8361E1A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32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DA33F6E-7A1C-4D13-2421-A3CAE20EB6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E4E0B1C-8CDC-A690-C9E7-90EACBAEC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02C4FC-3EEB-9444-1E79-AA4E24FF0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1AE6-0E42-6944-97A9-C3D45CC6F3CF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EF81CA-BC60-AB10-0F8A-83E43971C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8486A6-647E-3808-FA67-AE187D665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D2AB-7FF6-424B-BA8F-FD8361E1A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162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B49820-F5BF-A0F6-92E6-6C59F77A8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B0BC62-0FD2-CA16-BC20-25A45F7CE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48F549-8CED-B89D-E2EF-C454E9884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1AE6-0E42-6944-97A9-C3D45CC6F3CF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1599E4-3411-6140-AA46-6A161F90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2CC926-158A-386A-9FA0-7C222F78B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D2AB-7FF6-424B-BA8F-FD8361E1A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85437C-B450-EEF8-6A53-8B9BC8F52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41622D-74FB-98B8-A813-2D6BDBD53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A3C28B-F76E-B4C4-BFB1-7C9887B73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1AE6-0E42-6944-97A9-C3D45CC6F3CF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BAC9CB-651D-BEA3-3332-11BFC6B7A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08B89F-60D4-66A6-FD9E-7C931DC2C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D2AB-7FF6-424B-BA8F-FD8361E1A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616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3FB19B-5C06-30FE-CC86-4B2325556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39C4F5-B346-0899-5352-62D9EB4F73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7969DC4-8594-6707-DCF7-ADCE7A843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E26179-BE68-AF91-B0C4-B3BC8ABFA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1AE6-0E42-6944-97A9-C3D45CC6F3CF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01F8A7-E8A5-DDBC-A34E-7FC757359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A58617A-9B28-523F-2B46-99024EA37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D2AB-7FF6-424B-BA8F-FD8361E1A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50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367313-9F3C-7289-1F55-2F31D97AE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64209F-E170-1090-7A16-D5C27B9AB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A2282F0-F774-7F68-F8F8-FBD771F8CD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C5F5558-60BB-0CAD-E5D6-5C8CC6EA3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6E2FDB9-B839-7205-12D4-65CE95EEB5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AECBADB-E581-1F1B-F8D0-BE6686242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1AE6-0E42-6944-97A9-C3D45CC6F3CF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CF67E46-DC10-ABF3-BDDD-31A156494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00D54E6-9215-B864-274E-3B32157C5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D2AB-7FF6-424B-BA8F-FD8361E1A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026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235C65-E927-C36B-4AE1-9DDB858FA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70F9B43-F847-D393-2078-7FE375717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1AE6-0E42-6944-97A9-C3D45CC6F3CF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0559E23-B9C4-778F-2203-595DF690D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DA82663-7401-1E0D-680F-5506C3150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D2AB-7FF6-424B-BA8F-FD8361E1A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046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1224F57-2C94-443F-6738-F02E76FC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1AE6-0E42-6944-97A9-C3D45CC6F3CF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C6756FE-D0D0-4FD4-C665-7AAC9EB9E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A07DB8F-90F7-607C-3505-235B7BB7C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D2AB-7FF6-424B-BA8F-FD8361E1A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803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4D0C20-64E5-7281-2E40-5B0CDBE13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6F82A71-2659-24CA-1AD7-8AAC13BC5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308B388-D85E-1DFE-903B-DB1D91C14B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8E0674C-B3F0-80E8-D0AC-D8630BB27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1AE6-0E42-6944-97A9-C3D45CC6F3CF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7AE5BA1-DF7F-7D80-8496-B1667740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14822B-31A5-44B8-1FA2-D8B4A200A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D2AB-7FF6-424B-BA8F-FD8361E1A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25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30AEE1-133E-D7E3-8BAE-51E8E6562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7A7F27F-2269-596B-F680-0F00CFD60D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10BCA2-D783-C424-CE97-80BDB9BFDD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AF2450-BA39-5CB4-3D9E-B29C2F7C7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B1AE6-0E42-6944-97A9-C3D45CC6F3CF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3C1F3A-60B3-0DDE-BCE2-69E2C2B87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DF14E-0B4E-CB5F-7D7C-CB3270E3F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1D2AB-7FF6-424B-BA8F-FD8361E1A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860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7354471-3112-DF82-0AD7-72E61F3ED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2085BC1-DC20-185A-F7FC-1A30BC3FB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31B92A-AB96-23E9-5F9D-051BD024A0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B1AE6-0E42-6944-97A9-C3D45CC6F3CF}" type="datetimeFigureOut">
              <a:rPr kumimoji="1" lang="ja-JP" altLang="en-US" smtClean="0"/>
              <a:t>2023/10/15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2D054C-AFDF-DFCC-1A95-2233AB6B6E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71D68E-D5DE-B961-DFE4-508FEAFEC0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1D2AB-7FF6-424B-BA8F-FD8361E1A9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04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0E1D41-BC5B-9E62-8676-F7B22F028F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24901"/>
            <a:ext cx="9144000" cy="1208197"/>
          </a:xfrm>
        </p:spPr>
        <p:txBody>
          <a:bodyPr/>
          <a:lstStyle/>
          <a:p>
            <a:r>
              <a:rPr kumimoji="1"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3C</a:t>
            </a:r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分析フレームワーク</a:t>
            </a:r>
          </a:p>
        </p:txBody>
      </p:sp>
    </p:spTree>
    <p:extLst>
      <p:ext uri="{BB962C8B-B14F-4D97-AF65-F5344CB8AC3E}">
        <p14:creationId xmlns:p14="http://schemas.microsoft.com/office/powerpoint/2010/main" val="4121354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DB966A-02E6-8FD5-E8BD-D5C65BE19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380" y="375636"/>
            <a:ext cx="10515600" cy="528254"/>
          </a:xfrm>
        </p:spPr>
        <p:txBody>
          <a:bodyPr>
            <a:normAutofit/>
          </a:bodyPr>
          <a:lstStyle/>
          <a:p>
            <a:r>
              <a:rPr kumimoji="1"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3C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分析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F9C96AB2-D75B-CDE0-2384-091F465CEB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046174"/>
              </p:ext>
            </p:extLst>
          </p:nvPr>
        </p:nvGraphicFramePr>
        <p:xfrm>
          <a:off x="723461" y="1145626"/>
          <a:ext cx="10745077" cy="52972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7300">
                  <a:extLst>
                    <a:ext uri="{9D8B030D-6E8A-4147-A177-3AD203B41FA5}">
                      <a16:colId xmlns:a16="http://schemas.microsoft.com/office/drawing/2014/main" val="3491858987"/>
                    </a:ext>
                  </a:extLst>
                </a:gridCol>
                <a:gridCol w="2737185">
                  <a:extLst>
                    <a:ext uri="{9D8B030D-6E8A-4147-A177-3AD203B41FA5}">
                      <a16:colId xmlns:a16="http://schemas.microsoft.com/office/drawing/2014/main" val="2817044654"/>
                    </a:ext>
                  </a:extLst>
                </a:gridCol>
                <a:gridCol w="3090041">
                  <a:extLst>
                    <a:ext uri="{9D8B030D-6E8A-4147-A177-3AD203B41FA5}">
                      <a16:colId xmlns:a16="http://schemas.microsoft.com/office/drawing/2014/main" val="2127931032"/>
                    </a:ext>
                  </a:extLst>
                </a:gridCol>
                <a:gridCol w="3100551">
                  <a:extLst>
                    <a:ext uri="{9D8B030D-6E8A-4147-A177-3AD203B41FA5}">
                      <a16:colId xmlns:a16="http://schemas.microsoft.com/office/drawing/2014/main" val="1419380237"/>
                    </a:ext>
                  </a:extLst>
                </a:gridCol>
              </a:tblGrid>
              <a:tr h="439874">
                <a:tc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chemeClr val="bg1"/>
                        </a:solidFill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bg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一次情報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bg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二次情報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bg1"/>
                          </a:solidFill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知らない情報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930535"/>
                  </a:ext>
                </a:extLst>
              </a:tr>
              <a:tr h="1639294">
                <a:tc>
                  <a:txBody>
                    <a:bodyPr/>
                    <a:lstStyle/>
                    <a:p>
                      <a:r>
                        <a:rPr kumimoji="1" lang="ja-JP" altLang="en-US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顧客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194205"/>
                  </a:ext>
                </a:extLst>
              </a:tr>
              <a:tr h="1639294">
                <a:tc>
                  <a:txBody>
                    <a:bodyPr/>
                    <a:lstStyle/>
                    <a:p>
                      <a:r>
                        <a:rPr kumimoji="1" lang="ja-JP" altLang="en-US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顧客の顧客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347128"/>
                  </a:ext>
                </a:extLst>
              </a:tr>
              <a:tr h="1578753">
                <a:tc>
                  <a:txBody>
                    <a:bodyPr/>
                    <a:lstStyle/>
                    <a:p>
                      <a:r>
                        <a:rPr kumimoji="1" lang="ja-JP" altLang="en-US">
                          <a:latin typeface="Meiryo" panose="020B0604030504040204" pitchFamily="34" charset="-128"/>
                          <a:ea typeface="Meiryo" panose="020B0604030504040204" pitchFamily="34" charset="-128"/>
                        </a:rPr>
                        <a:t>顧客の競合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>
                        <a:latin typeface="Meiryo" panose="020B0604030504040204" pitchFamily="34" charset="-128"/>
                        <a:ea typeface="Meiryo" panose="020B0604030504040204" pitchFamily="34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495891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7C025A7-049F-CD42-BC55-8943FA3E6C1B}"/>
              </a:ext>
            </a:extLst>
          </p:cNvPr>
          <p:cNvSpPr txBox="1"/>
          <p:nvPr/>
        </p:nvSpPr>
        <p:spPr>
          <a:xfrm>
            <a:off x="8336456" y="455097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u="sng">
                <a:latin typeface="Meiryo" panose="020B0604030504040204" pitchFamily="34" charset="-128"/>
                <a:ea typeface="Meiryo" panose="020B0604030504040204" pitchFamily="34" charset="-128"/>
              </a:rPr>
              <a:t>顧客名：　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4220633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20</Words>
  <Application>Microsoft Macintosh PowerPoint</Application>
  <PresentationFormat>ワイド画面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</vt:lpstr>
      <vt:lpstr>游ゴシック</vt:lpstr>
      <vt:lpstr>游ゴシック Light</vt:lpstr>
      <vt:lpstr>Arial</vt:lpstr>
      <vt:lpstr>Office テーマ</vt:lpstr>
      <vt:lpstr>3C分析フレームワーク</vt:lpstr>
      <vt:lpstr>3C分析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3C分析フレームワーク</dc:title>
  <dc:creator>Gohda Tohki</dc:creator>
  <cp:lastModifiedBy>Gohda Tohki</cp:lastModifiedBy>
  <cp:revision>1</cp:revision>
  <dcterms:created xsi:type="dcterms:W3CDTF">2023-10-15T13:37:01Z</dcterms:created>
  <dcterms:modified xsi:type="dcterms:W3CDTF">2023-10-15T13:51:27Z</dcterms:modified>
</cp:coreProperties>
</file>